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1" r:id="rId2"/>
    <p:sldId id="262" r:id="rId3"/>
  </p:sldIdLst>
  <p:sldSz cx="16459200" cy="29260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85" autoAdjust="0"/>
    <p:restoredTop sz="94660"/>
  </p:normalViewPr>
  <p:slideViewPr>
    <p:cSldViewPr snapToGrid="0">
      <p:cViewPr varScale="1">
        <p:scale>
          <a:sx n="16" d="100"/>
          <a:sy n="16" d="100"/>
        </p:scale>
        <p:origin x="29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4440" y="4788749"/>
            <a:ext cx="13990320" cy="10187093"/>
          </a:xfrm>
        </p:spPr>
        <p:txBody>
          <a:bodyPr anchor="b"/>
          <a:lstStyle>
            <a:lvl1pPr algn="ctr">
              <a:defRPr sz="10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15368695"/>
            <a:ext cx="12344400" cy="7064585"/>
          </a:xfrm>
        </p:spPr>
        <p:txBody>
          <a:bodyPr/>
          <a:lstStyle>
            <a:lvl1pPr marL="0" indent="0" algn="ctr">
              <a:buNone/>
              <a:defRPr sz="4320"/>
            </a:lvl1pPr>
            <a:lvl2pPr marL="822960" indent="0" algn="ctr">
              <a:buNone/>
              <a:defRPr sz="3600"/>
            </a:lvl2pPr>
            <a:lvl3pPr marL="1645920" indent="0" algn="ctr">
              <a:buNone/>
              <a:defRPr sz="3240"/>
            </a:lvl3pPr>
            <a:lvl4pPr marL="2468880" indent="0" algn="ctr">
              <a:buNone/>
              <a:defRPr sz="2880"/>
            </a:lvl4pPr>
            <a:lvl5pPr marL="3291840" indent="0" algn="ctr">
              <a:buNone/>
              <a:defRPr sz="2880"/>
            </a:lvl5pPr>
            <a:lvl6pPr marL="4114800" indent="0" algn="ctr">
              <a:buNone/>
              <a:defRPr sz="2880"/>
            </a:lvl6pPr>
            <a:lvl7pPr marL="4937760" indent="0" algn="ctr">
              <a:buNone/>
              <a:defRPr sz="2880"/>
            </a:lvl7pPr>
            <a:lvl8pPr marL="5760720" indent="0" algn="ctr">
              <a:buNone/>
              <a:defRPr sz="2880"/>
            </a:lvl8pPr>
            <a:lvl9pPr marL="6583680" indent="0" algn="ctr">
              <a:buNone/>
              <a:defRPr sz="28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30BD-39DC-49F2-A8AB-612AC9809C32}" type="datetimeFigureOut">
              <a:rPr lang="en-PK" smtClean="0"/>
              <a:t>14/03/2023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37D8-08AB-48A4-B3EA-AE34640CA837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622679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30BD-39DC-49F2-A8AB-612AC9809C32}" type="datetimeFigureOut">
              <a:rPr lang="en-PK" smtClean="0"/>
              <a:t>14/03/2023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37D8-08AB-48A4-B3EA-AE34640CA837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688468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78616" y="1557867"/>
            <a:ext cx="3549015" cy="247971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1571" y="1557867"/>
            <a:ext cx="10441305" cy="247971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30BD-39DC-49F2-A8AB-612AC9809C32}" type="datetimeFigureOut">
              <a:rPr lang="en-PK" smtClean="0"/>
              <a:t>14/03/2023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37D8-08AB-48A4-B3EA-AE34640CA837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432616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30BD-39DC-49F2-A8AB-612AC9809C32}" type="datetimeFigureOut">
              <a:rPr lang="en-PK" smtClean="0"/>
              <a:t>14/03/2023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37D8-08AB-48A4-B3EA-AE34640CA837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537783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2998" y="7294888"/>
            <a:ext cx="14196060" cy="12171678"/>
          </a:xfrm>
        </p:spPr>
        <p:txBody>
          <a:bodyPr anchor="b"/>
          <a:lstStyle>
            <a:lvl1pPr>
              <a:defRPr sz="10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2998" y="19581715"/>
            <a:ext cx="14196060" cy="6400798"/>
          </a:xfrm>
        </p:spPr>
        <p:txBody>
          <a:bodyPr/>
          <a:lstStyle>
            <a:lvl1pPr marL="0" indent="0">
              <a:buNone/>
              <a:defRPr sz="4320">
                <a:solidFill>
                  <a:schemeClr val="tx1"/>
                </a:solidFill>
              </a:defRPr>
            </a:lvl1pPr>
            <a:lvl2pPr marL="82296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645920" indent="0">
              <a:buNone/>
              <a:defRPr sz="3240">
                <a:solidFill>
                  <a:schemeClr val="tx1">
                    <a:tint val="75000"/>
                  </a:schemeClr>
                </a:solidFill>
              </a:defRPr>
            </a:lvl3pPr>
            <a:lvl4pPr marL="246888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4pPr>
            <a:lvl5pPr marL="329184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5pPr>
            <a:lvl6pPr marL="411480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6pPr>
            <a:lvl7pPr marL="493776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7pPr>
            <a:lvl8pPr marL="576072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8pPr>
            <a:lvl9pPr marL="658368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30BD-39DC-49F2-A8AB-612AC9809C32}" type="datetimeFigureOut">
              <a:rPr lang="en-PK" smtClean="0"/>
              <a:t>14/03/2023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37D8-08AB-48A4-B3EA-AE34640CA837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513606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1570" y="7789333"/>
            <a:ext cx="6995160" cy="185657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32470" y="7789333"/>
            <a:ext cx="6995160" cy="185657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30BD-39DC-49F2-A8AB-612AC9809C32}" type="datetimeFigureOut">
              <a:rPr lang="en-PK" smtClean="0"/>
              <a:t>14/03/2023</a:t>
            </a:fld>
            <a:endParaRPr lang="en-P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37D8-08AB-48A4-B3EA-AE34640CA837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461756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1557873"/>
            <a:ext cx="14196060" cy="56557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3716" y="7172962"/>
            <a:ext cx="6963012" cy="3515358"/>
          </a:xfrm>
        </p:spPr>
        <p:txBody>
          <a:bodyPr anchor="b"/>
          <a:lstStyle>
            <a:lvl1pPr marL="0" indent="0">
              <a:buNone/>
              <a:defRPr sz="4320" b="1"/>
            </a:lvl1pPr>
            <a:lvl2pPr marL="822960" indent="0">
              <a:buNone/>
              <a:defRPr sz="3600" b="1"/>
            </a:lvl2pPr>
            <a:lvl3pPr marL="1645920" indent="0">
              <a:buNone/>
              <a:defRPr sz="3240" b="1"/>
            </a:lvl3pPr>
            <a:lvl4pPr marL="2468880" indent="0">
              <a:buNone/>
              <a:defRPr sz="2880" b="1"/>
            </a:lvl4pPr>
            <a:lvl5pPr marL="3291840" indent="0">
              <a:buNone/>
              <a:defRPr sz="2880" b="1"/>
            </a:lvl5pPr>
            <a:lvl6pPr marL="4114800" indent="0">
              <a:buNone/>
              <a:defRPr sz="2880" b="1"/>
            </a:lvl6pPr>
            <a:lvl7pPr marL="4937760" indent="0">
              <a:buNone/>
              <a:defRPr sz="2880" b="1"/>
            </a:lvl7pPr>
            <a:lvl8pPr marL="5760720" indent="0">
              <a:buNone/>
              <a:defRPr sz="2880" b="1"/>
            </a:lvl8pPr>
            <a:lvl9pPr marL="6583680" indent="0">
              <a:buNone/>
              <a:defRPr sz="2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33716" y="10688320"/>
            <a:ext cx="6963012" cy="157209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332471" y="7172962"/>
            <a:ext cx="6997304" cy="3515358"/>
          </a:xfrm>
        </p:spPr>
        <p:txBody>
          <a:bodyPr anchor="b"/>
          <a:lstStyle>
            <a:lvl1pPr marL="0" indent="0">
              <a:buNone/>
              <a:defRPr sz="4320" b="1"/>
            </a:lvl1pPr>
            <a:lvl2pPr marL="822960" indent="0">
              <a:buNone/>
              <a:defRPr sz="3600" b="1"/>
            </a:lvl2pPr>
            <a:lvl3pPr marL="1645920" indent="0">
              <a:buNone/>
              <a:defRPr sz="3240" b="1"/>
            </a:lvl3pPr>
            <a:lvl4pPr marL="2468880" indent="0">
              <a:buNone/>
              <a:defRPr sz="2880" b="1"/>
            </a:lvl4pPr>
            <a:lvl5pPr marL="3291840" indent="0">
              <a:buNone/>
              <a:defRPr sz="2880" b="1"/>
            </a:lvl5pPr>
            <a:lvl6pPr marL="4114800" indent="0">
              <a:buNone/>
              <a:defRPr sz="2880" b="1"/>
            </a:lvl6pPr>
            <a:lvl7pPr marL="4937760" indent="0">
              <a:buNone/>
              <a:defRPr sz="2880" b="1"/>
            </a:lvl7pPr>
            <a:lvl8pPr marL="5760720" indent="0">
              <a:buNone/>
              <a:defRPr sz="2880" b="1"/>
            </a:lvl8pPr>
            <a:lvl9pPr marL="6583680" indent="0">
              <a:buNone/>
              <a:defRPr sz="2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32471" y="10688320"/>
            <a:ext cx="6997304" cy="157209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30BD-39DC-49F2-A8AB-612AC9809C32}" type="datetimeFigureOut">
              <a:rPr lang="en-PK" smtClean="0"/>
              <a:t>14/03/2023</a:t>
            </a:fld>
            <a:endParaRPr lang="en-P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37D8-08AB-48A4-B3EA-AE34640CA837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054787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30BD-39DC-49F2-A8AB-612AC9809C32}" type="datetimeFigureOut">
              <a:rPr lang="en-PK" smtClean="0"/>
              <a:t>14/03/2023</a:t>
            </a:fld>
            <a:endParaRPr lang="en-P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37D8-08AB-48A4-B3EA-AE34640CA837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324675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30BD-39DC-49F2-A8AB-612AC9809C32}" type="datetimeFigureOut">
              <a:rPr lang="en-PK" smtClean="0"/>
              <a:t>14/03/2023</a:t>
            </a:fld>
            <a:endParaRPr lang="en-P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37D8-08AB-48A4-B3EA-AE34640CA837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895564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1950720"/>
            <a:ext cx="5308520" cy="6827520"/>
          </a:xfrm>
        </p:spPr>
        <p:txBody>
          <a:bodyPr anchor="b"/>
          <a:lstStyle>
            <a:lvl1pPr>
              <a:defRPr sz="5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7304" y="4213020"/>
            <a:ext cx="8332470" cy="20794133"/>
          </a:xfrm>
        </p:spPr>
        <p:txBody>
          <a:bodyPr/>
          <a:lstStyle>
            <a:lvl1pPr>
              <a:defRPr sz="5760"/>
            </a:lvl1pPr>
            <a:lvl2pPr>
              <a:defRPr sz="5040"/>
            </a:lvl2pPr>
            <a:lvl3pPr>
              <a:defRPr sz="432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8778240"/>
            <a:ext cx="5308520" cy="16262775"/>
          </a:xfrm>
        </p:spPr>
        <p:txBody>
          <a:bodyPr/>
          <a:lstStyle>
            <a:lvl1pPr marL="0" indent="0">
              <a:buNone/>
              <a:defRPr sz="2880"/>
            </a:lvl1pPr>
            <a:lvl2pPr marL="822960" indent="0">
              <a:buNone/>
              <a:defRPr sz="2520"/>
            </a:lvl2pPr>
            <a:lvl3pPr marL="1645920" indent="0">
              <a:buNone/>
              <a:defRPr sz="2160"/>
            </a:lvl3pPr>
            <a:lvl4pPr marL="2468880" indent="0">
              <a:buNone/>
              <a:defRPr sz="1800"/>
            </a:lvl4pPr>
            <a:lvl5pPr marL="3291840" indent="0">
              <a:buNone/>
              <a:defRPr sz="1800"/>
            </a:lvl5pPr>
            <a:lvl6pPr marL="4114800" indent="0">
              <a:buNone/>
              <a:defRPr sz="1800"/>
            </a:lvl6pPr>
            <a:lvl7pPr marL="4937760" indent="0">
              <a:buNone/>
              <a:defRPr sz="1800"/>
            </a:lvl7pPr>
            <a:lvl8pPr marL="5760720" indent="0">
              <a:buNone/>
              <a:defRPr sz="1800"/>
            </a:lvl8pPr>
            <a:lvl9pPr marL="6583680" indent="0"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30BD-39DC-49F2-A8AB-612AC9809C32}" type="datetimeFigureOut">
              <a:rPr lang="en-PK" smtClean="0"/>
              <a:t>14/03/2023</a:t>
            </a:fld>
            <a:endParaRPr lang="en-P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37D8-08AB-48A4-B3EA-AE34640CA837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4145003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1950720"/>
            <a:ext cx="5308520" cy="6827520"/>
          </a:xfrm>
        </p:spPr>
        <p:txBody>
          <a:bodyPr anchor="b"/>
          <a:lstStyle>
            <a:lvl1pPr>
              <a:defRPr sz="5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97304" y="4213020"/>
            <a:ext cx="8332470" cy="20794133"/>
          </a:xfrm>
        </p:spPr>
        <p:txBody>
          <a:bodyPr anchor="t"/>
          <a:lstStyle>
            <a:lvl1pPr marL="0" indent="0">
              <a:buNone/>
              <a:defRPr sz="5760"/>
            </a:lvl1pPr>
            <a:lvl2pPr marL="822960" indent="0">
              <a:buNone/>
              <a:defRPr sz="5040"/>
            </a:lvl2pPr>
            <a:lvl3pPr marL="1645920" indent="0">
              <a:buNone/>
              <a:defRPr sz="4320"/>
            </a:lvl3pPr>
            <a:lvl4pPr marL="2468880" indent="0">
              <a:buNone/>
              <a:defRPr sz="3600"/>
            </a:lvl4pPr>
            <a:lvl5pPr marL="3291840" indent="0">
              <a:buNone/>
              <a:defRPr sz="3600"/>
            </a:lvl5pPr>
            <a:lvl6pPr marL="4114800" indent="0">
              <a:buNone/>
              <a:defRPr sz="3600"/>
            </a:lvl6pPr>
            <a:lvl7pPr marL="4937760" indent="0">
              <a:buNone/>
              <a:defRPr sz="3600"/>
            </a:lvl7pPr>
            <a:lvl8pPr marL="5760720" indent="0">
              <a:buNone/>
              <a:defRPr sz="3600"/>
            </a:lvl8pPr>
            <a:lvl9pPr marL="6583680" indent="0">
              <a:buNone/>
              <a:defRPr sz="3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8778240"/>
            <a:ext cx="5308520" cy="16262775"/>
          </a:xfrm>
        </p:spPr>
        <p:txBody>
          <a:bodyPr/>
          <a:lstStyle>
            <a:lvl1pPr marL="0" indent="0">
              <a:buNone/>
              <a:defRPr sz="2880"/>
            </a:lvl1pPr>
            <a:lvl2pPr marL="822960" indent="0">
              <a:buNone/>
              <a:defRPr sz="2520"/>
            </a:lvl2pPr>
            <a:lvl3pPr marL="1645920" indent="0">
              <a:buNone/>
              <a:defRPr sz="2160"/>
            </a:lvl3pPr>
            <a:lvl4pPr marL="2468880" indent="0">
              <a:buNone/>
              <a:defRPr sz="1800"/>
            </a:lvl4pPr>
            <a:lvl5pPr marL="3291840" indent="0">
              <a:buNone/>
              <a:defRPr sz="1800"/>
            </a:lvl5pPr>
            <a:lvl6pPr marL="4114800" indent="0">
              <a:buNone/>
              <a:defRPr sz="1800"/>
            </a:lvl6pPr>
            <a:lvl7pPr marL="4937760" indent="0">
              <a:buNone/>
              <a:defRPr sz="1800"/>
            </a:lvl7pPr>
            <a:lvl8pPr marL="5760720" indent="0">
              <a:buNone/>
              <a:defRPr sz="1800"/>
            </a:lvl8pPr>
            <a:lvl9pPr marL="6583680" indent="0"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30BD-39DC-49F2-A8AB-612AC9809C32}" type="datetimeFigureOut">
              <a:rPr lang="en-PK" smtClean="0"/>
              <a:t>14/03/2023</a:t>
            </a:fld>
            <a:endParaRPr lang="en-P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37D8-08AB-48A4-B3EA-AE34640CA837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491471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1570" y="1557873"/>
            <a:ext cx="14196060" cy="56557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1570" y="7789333"/>
            <a:ext cx="14196060" cy="185657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31570" y="27120433"/>
            <a:ext cx="3703320" cy="15578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630BD-39DC-49F2-A8AB-612AC9809C32}" type="datetimeFigureOut">
              <a:rPr lang="en-PK" smtClean="0"/>
              <a:t>14/03/2023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52110" y="27120433"/>
            <a:ext cx="5554980" cy="15578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24310" y="27120433"/>
            <a:ext cx="3703320" cy="15578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E37D8-08AB-48A4-B3EA-AE34640CA837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745583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645920" rtl="0" eaLnBrk="1" latinLnBrk="0" hangingPunct="1">
        <a:lnSpc>
          <a:spcPct val="90000"/>
        </a:lnSpc>
        <a:spcBef>
          <a:spcPct val="0"/>
        </a:spcBef>
        <a:buNone/>
        <a:defRPr sz="79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indent="-411480" algn="l" defTabSz="164592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8803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4pPr>
      <a:lvl5pPr marL="370332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5pPr>
      <a:lvl6pPr marL="452628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6pPr>
      <a:lvl7pPr marL="53492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7pPr>
      <a:lvl8pPr marL="61722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8pPr>
      <a:lvl9pPr marL="69951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2pPr>
      <a:lvl3pPr marL="164592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3pPr>
      <a:lvl4pPr marL="246888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4pPr>
      <a:lvl5pPr marL="329184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5pPr>
      <a:lvl6pPr marL="411480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6pPr>
      <a:lvl7pPr marL="493776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7pPr>
      <a:lvl8pPr marL="576072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8pPr>
      <a:lvl9pPr marL="658368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74BE5BD-B4D2-98CE-58DC-547ACA9FD0B9}"/>
              </a:ext>
            </a:extLst>
          </p:cNvPr>
          <p:cNvSpPr/>
          <p:nvPr/>
        </p:nvSpPr>
        <p:spPr>
          <a:xfrm>
            <a:off x="268794" y="2865120"/>
            <a:ext cx="15921613" cy="26090880"/>
          </a:xfrm>
          <a:prstGeom prst="roundRect">
            <a:avLst>
              <a:gd name="adj" fmla="val 3982"/>
            </a:avLst>
          </a:prstGeom>
          <a:solidFill>
            <a:schemeClr val="bg1"/>
          </a:solidFill>
          <a:ln>
            <a:noFill/>
          </a:ln>
          <a:effectLst>
            <a:outerShdw blurRad="63500" sx="101000" sy="101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7BC18A-D0BB-74AC-9A47-B6BEEA4C2132}"/>
              </a:ext>
            </a:extLst>
          </p:cNvPr>
          <p:cNvSpPr/>
          <p:nvPr/>
        </p:nvSpPr>
        <p:spPr>
          <a:xfrm>
            <a:off x="3319264" y="13252982"/>
            <a:ext cx="9820672" cy="2998676"/>
          </a:xfrm>
          <a:prstGeom prst="rect">
            <a:avLst/>
          </a:prstGeom>
          <a:blipFill dpi="0" rotWithShape="1">
            <a:blip r:embed="rId2">
              <a:alphaModFix amt="11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7084283-1FD9-7B47-A5F7-E164ABD133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225645"/>
              </p:ext>
            </p:extLst>
          </p:nvPr>
        </p:nvGraphicFramePr>
        <p:xfrm>
          <a:off x="268791" y="2865118"/>
          <a:ext cx="15921613" cy="26090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21613">
                  <a:extLst>
                    <a:ext uri="{9D8B030D-6E8A-4147-A177-3AD203B41FA5}">
                      <a16:colId xmlns:a16="http://schemas.microsoft.com/office/drawing/2014/main" val="191703739"/>
                    </a:ext>
                  </a:extLst>
                </a:gridCol>
              </a:tblGrid>
              <a:tr h="1134386">
                <a:tc>
                  <a:txBody>
                    <a:bodyPr/>
                    <a:lstStyle/>
                    <a:p>
                      <a:pPr marL="1508760" lvl="1" indent="-685800" algn="l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5400" b="0" dirty="0">
                          <a:solidFill>
                            <a:schemeClr val="tx1"/>
                          </a:solidFill>
                          <a:latin typeface="+mn-lt"/>
                          <a:cs typeface="Segoe UI Light" panose="020B0502040204020203" pitchFamily="34" charset="0"/>
                        </a:rPr>
                        <a:t>Hello?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4776550"/>
                  </a:ext>
                </a:extLst>
              </a:tr>
              <a:tr h="1134386">
                <a:tc>
                  <a:txBody>
                    <a:bodyPr/>
                    <a:lstStyle/>
                    <a:p>
                      <a:pPr marL="1508760" lvl="1" indent="-685800" algn="l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5400" b="0" dirty="0">
                          <a:solidFill>
                            <a:schemeClr val="tx1"/>
                          </a:solidFill>
                          <a:latin typeface="+mn-lt"/>
                          <a:cs typeface="Segoe UI Light" panose="020B0502040204020203" pitchFamily="34" charset="0"/>
                        </a:rPr>
                        <a:t>Hi, how can I help you?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4894008"/>
                  </a:ext>
                </a:extLst>
              </a:tr>
              <a:tr h="1134386">
                <a:tc>
                  <a:txBody>
                    <a:bodyPr/>
                    <a:lstStyle/>
                    <a:p>
                      <a:pPr marL="1508760" lvl="1" indent="-685800" algn="l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5400" b="0" dirty="0">
                          <a:solidFill>
                            <a:schemeClr val="tx1"/>
                          </a:solidFill>
                          <a:latin typeface="+mn-lt"/>
                          <a:cs typeface="Segoe UI Light" panose="020B0502040204020203" pitchFamily="34" charset="0"/>
                        </a:rPr>
                        <a:t>May I know who's calling, please?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7522987"/>
                  </a:ext>
                </a:extLst>
              </a:tr>
              <a:tr h="1134386">
                <a:tc>
                  <a:txBody>
                    <a:bodyPr/>
                    <a:lstStyle/>
                    <a:p>
                      <a:pPr marL="1508760" lvl="1" indent="-685800" algn="l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5400" b="0" dirty="0">
                          <a:solidFill>
                            <a:schemeClr val="tx1"/>
                          </a:solidFill>
                          <a:latin typeface="+mn-lt"/>
                          <a:cs typeface="Segoe UI Light" panose="020B0502040204020203" pitchFamily="34" charset="0"/>
                        </a:rPr>
                        <a:t>Can you hear me clearly?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5446538"/>
                  </a:ext>
                </a:extLst>
              </a:tr>
              <a:tr h="1134386">
                <a:tc>
                  <a:txBody>
                    <a:bodyPr/>
                    <a:lstStyle/>
                    <a:p>
                      <a:pPr marL="1508760" lvl="1" indent="-685800" algn="l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5400" b="0" dirty="0">
                          <a:solidFill>
                            <a:schemeClr val="tx1"/>
                          </a:solidFill>
                          <a:latin typeface="+mn-lt"/>
                          <a:cs typeface="Segoe UI Light" panose="020B0502040204020203" pitchFamily="34" charset="0"/>
                        </a:rPr>
                        <a:t>Sorry, wrong number.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4113232"/>
                  </a:ext>
                </a:extLst>
              </a:tr>
              <a:tr h="1134386">
                <a:tc>
                  <a:txBody>
                    <a:bodyPr/>
                    <a:lstStyle/>
                    <a:p>
                      <a:pPr marL="1508760" lvl="1" indent="-685800" algn="l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5400" b="0" dirty="0">
                          <a:solidFill>
                            <a:schemeClr val="tx1"/>
                          </a:solidFill>
                          <a:latin typeface="+mn-lt"/>
                          <a:cs typeface="Segoe UI Light" panose="020B0502040204020203" pitchFamily="34" charset="0"/>
                        </a:rPr>
                        <a:t>I'm calling regarding [issue/topic].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8673921"/>
                  </a:ext>
                </a:extLst>
              </a:tr>
              <a:tr h="1134386">
                <a:tc>
                  <a:txBody>
                    <a:bodyPr/>
                    <a:lstStyle/>
                    <a:p>
                      <a:pPr marL="1508760" lvl="1" indent="-685800" algn="l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5400" b="0" dirty="0">
                          <a:solidFill>
                            <a:schemeClr val="tx1"/>
                          </a:solidFill>
                          <a:latin typeface="+mn-lt"/>
                          <a:cs typeface="Segoe UI Light" panose="020B0502040204020203" pitchFamily="34" charset="0"/>
                        </a:rPr>
                        <a:t>I'll call you back in a few minutes.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1581730"/>
                  </a:ext>
                </a:extLst>
              </a:tr>
              <a:tr h="1134386">
                <a:tc>
                  <a:txBody>
                    <a:bodyPr/>
                    <a:lstStyle/>
                    <a:p>
                      <a:pPr marL="1508760" lvl="1" indent="-685800" algn="l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5400" b="0" dirty="0">
                          <a:solidFill>
                            <a:schemeClr val="tx1"/>
                          </a:solidFill>
                          <a:latin typeface="+mn-lt"/>
                          <a:cs typeface="Segoe UI Light" panose="020B0502040204020203" pitchFamily="34" charset="0"/>
                        </a:rPr>
                        <a:t>Who would you like to speak with?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7673045"/>
                  </a:ext>
                </a:extLst>
              </a:tr>
              <a:tr h="1134386">
                <a:tc>
                  <a:txBody>
                    <a:bodyPr/>
                    <a:lstStyle/>
                    <a:p>
                      <a:pPr marL="1508760" lvl="1" indent="-685800" algn="l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5400" b="0" dirty="0">
                          <a:solidFill>
                            <a:schemeClr val="tx1"/>
                          </a:solidFill>
                          <a:latin typeface="+mn-lt"/>
                          <a:cs typeface="Segoe UI Light" panose="020B0502040204020203" pitchFamily="34" charset="0"/>
                        </a:rPr>
                        <a:t>Can you please hold for a moment?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7336131"/>
                  </a:ext>
                </a:extLst>
              </a:tr>
              <a:tr h="1134386">
                <a:tc>
                  <a:txBody>
                    <a:bodyPr/>
                    <a:lstStyle/>
                    <a:p>
                      <a:pPr marL="1508760" lvl="1" indent="-685800" algn="l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5400" b="0" dirty="0">
                          <a:solidFill>
                            <a:schemeClr val="tx1"/>
                          </a:solidFill>
                          <a:latin typeface="+mn-lt"/>
                          <a:cs typeface="Segoe UI Light" panose="020B0502040204020203" pitchFamily="34" charset="0"/>
                        </a:rPr>
                        <a:t>Sorry, I can't talk right now.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1451104"/>
                  </a:ext>
                </a:extLst>
              </a:tr>
              <a:tr h="1134386">
                <a:tc>
                  <a:txBody>
                    <a:bodyPr/>
                    <a:lstStyle/>
                    <a:p>
                      <a:pPr marL="1508760" lvl="1" indent="-685800" algn="l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5400" b="0" dirty="0">
                          <a:solidFill>
                            <a:schemeClr val="tx1"/>
                          </a:solidFill>
                          <a:latin typeface="+mn-lt"/>
                          <a:cs typeface="Segoe UI Light" panose="020B0502040204020203" pitchFamily="34" charset="0"/>
                        </a:rPr>
                        <a:t>Can I take a message?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2716277"/>
                  </a:ext>
                </a:extLst>
              </a:tr>
              <a:tr h="1134386">
                <a:tc>
                  <a:txBody>
                    <a:bodyPr/>
                    <a:lstStyle/>
                    <a:p>
                      <a:pPr marL="1508760" lvl="1" indent="-685800" algn="l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5400" b="0" dirty="0">
                          <a:solidFill>
                            <a:schemeClr val="tx1"/>
                          </a:solidFill>
                          <a:latin typeface="+mn-lt"/>
                          <a:cs typeface="Segoe UI Light" panose="020B0502040204020203" pitchFamily="34" charset="0"/>
                        </a:rPr>
                        <a:t>Thanks for calling.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6567595"/>
                  </a:ext>
                </a:extLst>
              </a:tr>
              <a:tr h="1134386">
                <a:tc>
                  <a:txBody>
                    <a:bodyPr/>
                    <a:lstStyle/>
                    <a:p>
                      <a:pPr marL="1508760" lvl="1" indent="-685800" algn="l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5400" b="0" dirty="0">
                          <a:solidFill>
                            <a:schemeClr val="tx1"/>
                          </a:solidFill>
                          <a:latin typeface="+mn-lt"/>
                          <a:cs typeface="Segoe UI Light" panose="020B0502040204020203" pitchFamily="34" charset="0"/>
                        </a:rPr>
                        <a:t>I'm sorry, I didn't catch your name.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7597086"/>
                  </a:ext>
                </a:extLst>
              </a:tr>
              <a:tr h="1134386">
                <a:tc>
                  <a:txBody>
                    <a:bodyPr/>
                    <a:lstStyle/>
                    <a:p>
                      <a:pPr marL="1508760" lvl="1" indent="-685800" algn="l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5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Segoe UI Light" panose="020B0502040204020203" pitchFamily="34" charset="0"/>
                        </a:rPr>
                        <a:t>How may I assist you?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0197906"/>
                  </a:ext>
                </a:extLst>
              </a:tr>
              <a:tr h="1134386">
                <a:tc>
                  <a:txBody>
                    <a:bodyPr/>
                    <a:lstStyle/>
                    <a:p>
                      <a:pPr marL="1508760" lvl="1" indent="-685800" algn="l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5400" b="0" dirty="0">
                          <a:solidFill>
                            <a:schemeClr val="tx1"/>
                          </a:solidFill>
                          <a:latin typeface="+mn-lt"/>
                          <a:cs typeface="Segoe UI Light" panose="020B0502040204020203" pitchFamily="34" charset="0"/>
                        </a:rPr>
                        <a:t>Could you please speak a bit louder?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8748399"/>
                  </a:ext>
                </a:extLst>
              </a:tr>
              <a:tr h="1134386">
                <a:tc>
                  <a:txBody>
                    <a:bodyPr/>
                    <a:lstStyle/>
                    <a:p>
                      <a:pPr marL="1508760" lvl="1" indent="-685800" algn="l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5400" b="0" dirty="0">
                          <a:solidFill>
                            <a:schemeClr val="tx1"/>
                          </a:solidFill>
                          <a:latin typeface="+mn-lt"/>
                          <a:cs typeface="Segoe UI Light" panose="020B0502040204020203" pitchFamily="34" charset="0"/>
                        </a:rPr>
                        <a:t>I need to schedule an appointment.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009561"/>
                  </a:ext>
                </a:extLst>
              </a:tr>
              <a:tr h="1134386">
                <a:tc>
                  <a:txBody>
                    <a:bodyPr/>
                    <a:lstStyle/>
                    <a:p>
                      <a:pPr marL="1508760" lvl="1" indent="-685800" algn="l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5400" b="0" dirty="0">
                          <a:solidFill>
                            <a:schemeClr val="tx1"/>
                          </a:solidFill>
                          <a:latin typeface="+mn-lt"/>
                          <a:cs typeface="Segoe UI Light" panose="020B0502040204020203" pitchFamily="34" charset="0"/>
                        </a:rPr>
                        <a:t>Can you transfer me to [department]?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8297622"/>
                  </a:ext>
                </a:extLst>
              </a:tr>
              <a:tr h="1134386">
                <a:tc>
                  <a:txBody>
                    <a:bodyPr/>
                    <a:lstStyle/>
                    <a:p>
                      <a:pPr marL="1508760" lvl="1" indent="-685800" algn="l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5400" b="0" dirty="0">
                          <a:solidFill>
                            <a:schemeClr val="tx1"/>
                          </a:solidFill>
                          <a:latin typeface="+mn-lt"/>
                          <a:cs typeface="Segoe UI Light" panose="020B0502040204020203" pitchFamily="34" charset="0"/>
                        </a:rPr>
                        <a:t>Let me check and get back to you.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3513930"/>
                  </a:ext>
                </a:extLst>
              </a:tr>
              <a:tr h="1134386">
                <a:tc>
                  <a:txBody>
                    <a:bodyPr/>
                    <a:lstStyle/>
                    <a:p>
                      <a:pPr marL="1508760" lvl="1" indent="-685800" algn="l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5400" b="0" dirty="0">
                          <a:solidFill>
                            <a:schemeClr val="tx1"/>
                          </a:solidFill>
                          <a:latin typeface="+mn-lt"/>
                          <a:cs typeface="Segoe UI Light" panose="020B0502040204020203" pitchFamily="34" charset="0"/>
                        </a:rPr>
                        <a:t>Sorry, I didn't understand your question.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8817629"/>
                  </a:ext>
                </a:extLst>
              </a:tr>
              <a:tr h="1134386">
                <a:tc>
                  <a:txBody>
                    <a:bodyPr/>
                    <a:lstStyle/>
                    <a:p>
                      <a:pPr marL="1508760" lvl="1" indent="-685800" algn="l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5400" b="0" dirty="0">
                          <a:solidFill>
                            <a:schemeClr val="tx1"/>
                          </a:solidFill>
                          <a:latin typeface="+mn-lt"/>
                          <a:cs typeface="Segoe UI Light" panose="020B0502040204020203" pitchFamily="34" charset="0"/>
                        </a:rPr>
                        <a:t>May I have your contact information?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699171"/>
                  </a:ext>
                </a:extLst>
              </a:tr>
              <a:tr h="1134386">
                <a:tc>
                  <a:txBody>
                    <a:bodyPr/>
                    <a:lstStyle/>
                    <a:p>
                      <a:pPr marL="1508760" lvl="1" indent="-685800" algn="l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5400" b="0" dirty="0">
                          <a:solidFill>
                            <a:schemeClr val="tx1"/>
                          </a:solidFill>
                          <a:latin typeface="+mn-lt"/>
                          <a:cs typeface="Segoe UI Light" panose="020B0502040204020203" pitchFamily="34" charset="0"/>
                        </a:rPr>
                        <a:t>I'm sorry, the line is breaking up.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2371466"/>
                  </a:ext>
                </a:extLst>
              </a:tr>
              <a:tr h="1134386">
                <a:tc>
                  <a:txBody>
                    <a:bodyPr/>
                    <a:lstStyle/>
                    <a:p>
                      <a:pPr marL="1508760" lvl="1" indent="-685800" algn="l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5400" b="0" dirty="0">
                          <a:solidFill>
                            <a:schemeClr val="tx1"/>
                          </a:solidFill>
                          <a:latin typeface="+mn-lt"/>
                          <a:cs typeface="Segoe UI Light" panose="020B0502040204020203" pitchFamily="34" charset="0"/>
                        </a:rPr>
                        <a:t>Thanks for letting me know.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2872972"/>
                  </a:ext>
                </a:extLst>
              </a:tr>
              <a:tr h="1134386">
                <a:tc>
                  <a:txBody>
                    <a:bodyPr/>
                    <a:lstStyle/>
                    <a:p>
                      <a:pPr marL="1508760" lvl="1" indent="-685800" algn="l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5400" b="0" dirty="0">
                          <a:solidFill>
                            <a:schemeClr val="tx1"/>
                          </a:solidFill>
                          <a:latin typeface="+mn-lt"/>
                          <a:cs typeface="Segoe UI Light" panose="020B0502040204020203" pitchFamily="34" charset="0"/>
                        </a:rPr>
                        <a:t>Can you please repeat that?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198950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C1AF2AE-88B1-4936-515D-E7932C51B184}"/>
              </a:ext>
            </a:extLst>
          </p:cNvPr>
          <p:cNvSpPr txBox="1"/>
          <p:nvPr/>
        </p:nvSpPr>
        <p:spPr>
          <a:xfrm>
            <a:off x="825910" y="666628"/>
            <a:ext cx="15095703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r-PK" sz="11800" dirty="0">
                <a:solidFill>
                  <a:srgbClr val="002060"/>
                </a:solidFill>
                <a:ea typeface="Segoe UI Emoji" panose="020B0502040204020203" pitchFamily="34" charset="0"/>
                <a:cs typeface="Jameel Noori Nastaleeq" panose="02000503000000020004" pitchFamily="2" charset="-78"/>
              </a:rPr>
              <a:t>فون کال پر انگلش بولیں ان فقرات سے</a:t>
            </a:r>
            <a:endParaRPr lang="en-PK" sz="11800" dirty="0">
              <a:solidFill>
                <a:srgbClr val="002060"/>
              </a:solidFill>
              <a:ea typeface="Segoe UI Emoji" panose="020B0502040204020203" pitchFamily="34" charset="0"/>
              <a:cs typeface="Jameel Noori Nastaleeq" panose="02000503000000020004" pitchFamily="2" charset="-78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6904A68-7BB2-16BE-DC5C-894A57B0413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238600" y="134594"/>
            <a:ext cx="1061884" cy="111368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EAF5106-66BA-972E-B689-30271B340BB5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5575" y="164091"/>
            <a:ext cx="1061884" cy="111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385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74BE5BD-B4D2-98CE-58DC-547ACA9FD0B9}"/>
              </a:ext>
            </a:extLst>
          </p:cNvPr>
          <p:cNvSpPr/>
          <p:nvPr/>
        </p:nvSpPr>
        <p:spPr>
          <a:xfrm>
            <a:off x="268794" y="2865120"/>
            <a:ext cx="15921613" cy="26090880"/>
          </a:xfrm>
          <a:prstGeom prst="roundRect">
            <a:avLst>
              <a:gd name="adj" fmla="val 3982"/>
            </a:avLst>
          </a:prstGeom>
          <a:solidFill>
            <a:schemeClr val="bg1"/>
          </a:solidFill>
          <a:ln>
            <a:noFill/>
          </a:ln>
          <a:effectLst>
            <a:outerShdw blurRad="63500" sx="101000" sy="101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7BC18A-D0BB-74AC-9A47-B6BEEA4C2132}"/>
              </a:ext>
            </a:extLst>
          </p:cNvPr>
          <p:cNvSpPr/>
          <p:nvPr/>
        </p:nvSpPr>
        <p:spPr>
          <a:xfrm>
            <a:off x="3319264" y="13252982"/>
            <a:ext cx="9820672" cy="2998676"/>
          </a:xfrm>
          <a:prstGeom prst="rect">
            <a:avLst/>
          </a:prstGeom>
          <a:blipFill dpi="0" rotWithShape="1">
            <a:blip r:embed="rId2">
              <a:alphaModFix amt="11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7084283-1FD9-7B47-A5F7-E164ABD133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138337"/>
              </p:ext>
            </p:extLst>
          </p:nvPr>
        </p:nvGraphicFramePr>
        <p:xfrm>
          <a:off x="268791" y="2865118"/>
          <a:ext cx="15921613" cy="26090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21613">
                  <a:extLst>
                    <a:ext uri="{9D8B030D-6E8A-4147-A177-3AD203B41FA5}">
                      <a16:colId xmlns:a16="http://schemas.microsoft.com/office/drawing/2014/main" val="191703739"/>
                    </a:ext>
                  </a:extLst>
                </a:gridCol>
              </a:tblGrid>
              <a:tr h="1091669">
                <a:tc>
                  <a:txBody>
                    <a:bodyPr/>
                    <a:lstStyle/>
                    <a:p>
                      <a:pPr marL="1508760" lvl="1" indent="-685800" algn="l" defTabSz="1645920" rtl="0" eaLnBrk="1" latinLnBrk="0" hangingPunct="1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5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Segoe UI Light" panose="020B0502040204020203" pitchFamily="34" charset="0"/>
                        </a:rPr>
                        <a:t>Ok, talk  to you later.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4776550"/>
                  </a:ext>
                </a:extLst>
              </a:tr>
              <a:tr h="1091669">
                <a:tc>
                  <a:txBody>
                    <a:bodyPr/>
                    <a:lstStyle/>
                    <a:p>
                      <a:pPr marL="1508760" lvl="1" indent="-685800" algn="l" defTabSz="1645920" rtl="0" eaLnBrk="1" latinLnBrk="0" hangingPunct="1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5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Segoe UI Light" panose="020B0502040204020203" pitchFamily="34" charset="0"/>
                        </a:rPr>
                        <a:t>Keep in touch.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4894008"/>
                  </a:ext>
                </a:extLst>
              </a:tr>
              <a:tr h="1091669">
                <a:tc>
                  <a:txBody>
                    <a:bodyPr/>
                    <a:lstStyle/>
                    <a:p>
                      <a:pPr marL="1508760" lvl="1" indent="-685800" algn="l" defTabSz="1645920" rtl="0" eaLnBrk="1" latinLnBrk="0" hangingPunct="1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5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Segoe UI Light" panose="020B0502040204020203" pitchFamily="34" charset="0"/>
                        </a:rPr>
                        <a:t>I have been trying to call you.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7522987"/>
                  </a:ext>
                </a:extLst>
              </a:tr>
              <a:tr h="1091669">
                <a:tc>
                  <a:txBody>
                    <a:bodyPr/>
                    <a:lstStyle/>
                    <a:p>
                      <a:pPr marL="1508760" lvl="1" indent="-685800" algn="l" defTabSz="1645920" rtl="0" eaLnBrk="1" latinLnBrk="0" hangingPunct="1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5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Segoe UI Light" panose="020B0502040204020203" pitchFamily="34" charset="0"/>
                        </a:rPr>
                        <a:t>I'm afraid I have to end this call now.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5446538"/>
                  </a:ext>
                </a:extLst>
              </a:tr>
              <a:tr h="2074170">
                <a:tc>
                  <a:txBody>
                    <a:bodyPr/>
                    <a:lstStyle/>
                    <a:p>
                      <a:pPr marL="1508760" lvl="1" indent="-685800" algn="l" defTabSz="1645920" rtl="0" eaLnBrk="1" latinLnBrk="0" hangingPunct="1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5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Segoe UI Light" panose="020B0502040204020203" pitchFamily="34" charset="0"/>
                        </a:rPr>
                        <a:t>Sorry, we are experiencing some technical difficulties.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4113232"/>
                  </a:ext>
                </a:extLst>
              </a:tr>
              <a:tr h="1091669">
                <a:tc>
                  <a:txBody>
                    <a:bodyPr/>
                    <a:lstStyle/>
                    <a:p>
                      <a:pPr marL="1508760" lvl="1" indent="-685800" algn="l" defTabSz="1645920" rtl="0" eaLnBrk="1" latinLnBrk="0" hangingPunct="1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5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Segoe UI Light" panose="020B0502040204020203" pitchFamily="34" charset="0"/>
                        </a:rPr>
                        <a:t>Let me look into that for you.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8673921"/>
                  </a:ext>
                </a:extLst>
              </a:tr>
              <a:tr h="1091669">
                <a:tc>
                  <a:txBody>
                    <a:bodyPr/>
                    <a:lstStyle/>
                    <a:p>
                      <a:pPr marL="1508760" lvl="1" indent="-685800" algn="l" defTabSz="1645920" rtl="0" eaLnBrk="1" latinLnBrk="0" hangingPunct="1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5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Segoe UI Light" panose="020B0502040204020203" pitchFamily="34" charset="0"/>
                        </a:rPr>
                        <a:t>Could you please hold on for a moment?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1581730"/>
                  </a:ext>
                </a:extLst>
              </a:tr>
              <a:tr h="1091669">
                <a:tc>
                  <a:txBody>
                    <a:bodyPr/>
                    <a:lstStyle/>
                    <a:p>
                      <a:pPr marL="1508760" lvl="1" indent="-685800" algn="l" defTabSz="1645920" rtl="0" eaLnBrk="1" latinLnBrk="0" hangingPunct="1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5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Segoe UI Light" panose="020B0502040204020203" pitchFamily="34" charset="0"/>
                        </a:rPr>
                        <a:t>Thank you for your patience.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7673045"/>
                  </a:ext>
                </a:extLst>
              </a:tr>
              <a:tr h="1091669">
                <a:tc>
                  <a:txBody>
                    <a:bodyPr/>
                    <a:lstStyle/>
                    <a:p>
                      <a:pPr marL="1508760" lvl="1" indent="-685800" algn="l" defTabSz="1645920" rtl="0" eaLnBrk="1" latinLnBrk="0" hangingPunct="1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5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Segoe UI Light" panose="020B0502040204020203" pitchFamily="34" charset="0"/>
                        </a:rPr>
                        <a:t>I'll make sure to pass on your message.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7336131"/>
                  </a:ext>
                </a:extLst>
              </a:tr>
              <a:tr h="1091669">
                <a:tc>
                  <a:txBody>
                    <a:bodyPr/>
                    <a:lstStyle/>
                    <a:p>
                      <a:pPr marL="1508760" lvl="1" indent="-685800" algn="l" defTabSz="1645920" rtl="0" eaLnBrk="1" latinLnBrk="0" hangingPunct="1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5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Segoe UI Light" panose="020B0502040204020203" pitchFamily="34" charset="0"/>
                        </a:rPr>
                        <a:t>Sorry for any inconvenience caused.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1451104"/>
                  </a:ext>
                </a:extLst>
              </a:tr>
              <a:tr h="1091669">
                <a:tc>
                  <a:txBody>
                    <a:bodyPr/>
                    <a:lstStyle/>
                    <a:p>
                      <a:pPr marL="1508760" lvl="1" indent="-685800" algn="l" defTabSz="1645920" rtl="0" eaLnBrk="1" latinLnBrk="0" hangingPunct="1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5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Segoe UI Light" panose="020B0502040204020203" pitchFamily="34" charset="0"/>
                        </a:rPr>
                        <a:t>Can you please confirm your address?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2716277"/>
                  </a:ext>
                </a:extLst>
              </a:tr>
              <a:tr h="1091669">
                <a:tc>
                  <a:txBody>
                    <a:bodyPr/>
                    <a:lstStyle/>
                    <a:p>
                      <a:pPr marL="1508760" lvl="1" indent="-685800" algn="l" defTabSz="1645920" rtl="0" eaLnBrk="1" latinLnBrk="0" hangingPunct="1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5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Segoe UI Light" panose="020B0502040204020203" pitchFamily="34" charset="0"/>
                        </a:rPr>
                        <a:t>Sorry, that's not something I can help with.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6567595"/>
                  </a:ext>
                </a:extLst>
              </a:tr>
              <a:tr h="1091669">
                <a:tc>
                  <a:txBody>
                    <a:bodyPr/>
                    <a:lstStyle/>
                    <a:p>
                      <a:pPr marL="1508760" lvl="1" indent="-685800" algn="l" defTabSz="1645920" rtl="0" eaLnBrk="1" latinLnBrk="0" hangingPunct="1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5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Segoe UI Light" panose="020B0502040204020203" pitchFamily="34" charset="0"/>
                        </a:rPr>
                        <a:t>Can you hear me?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7597086"/>
                  </a:ext>
                </a:extLst>
              </a:tr>
              <a:tr h="1091669">
                <a:tc>
                  <a:txBody>
                    <a:bodyPr/>
                    <a:lstStyle/>
                    <a:p>
                      <a:pPr marL="1508760" lvl="1" indent="-685800" algn="l" defTabSz="1645920" rtl="0" eaLnBrk="1" latinLnBrk="0" hangingPunct="1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5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Segoe UI Light" panose="020B0502040204020203" pitchFamily="34" charset="0"/>
                        </a:rPr>
                        <a:t>He is not picking up my call.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0197906"/>
                  </a:ext>
                </a:extLst>
              </a:tr>
              <a:tr h="1091669">
                <a:tc>
                  <a:txBody>
                    <a:bodyPr/>
                    <a:lstStyle/>
                    <a:p>
                      <a:pPr marL="1508760" lvl="1" indent="-685800" algn="l" defTabSz="1645920" rtl="0" eaLnBrk="1" latinLnBrk="0" hangingPunct="1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5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Segoe UI Light" panose="020B0502040204020203" pitchFamily="34" charset="0"/>
                        </a:rPr>
                        <a:t>Sorry to keep you waiting.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8748399"/>
                  </a:ext>
                </a:extLst>
              </a:tr>
              <a:tr h="1091669">
                <a:tc>
                  <a:txBody>
                    <a:bodyPr/>
                    <a:lstStyle/>
                    <a:p>
                      <a:pPr marL="1508760" lvl="1" indent="-685800" algn="l" defTabSz="1645920" rtl="0" eaLnBrk="1" latinLnBrk="0" hangingPunct="1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5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Segoe UI Light" panose="020B0502040204020203" pitchFamily="34" charset="0"/>
                        </a:rPr>
                        <a:t>Call back again tomorrow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009561"/>
                  </a:ext>
                </a:extLst>
              </a:tr>
              <a:tr h="1091669">
                <a:tc>
                  <a:txBody>
                    <a:bodyPr/>
                    <a:lstStyle/>
                    <a:p>
                      <a:pPr marL="1508760" lvl="1" indent="-685800" algn="l" defTabSz="1645920" rtl="0" eaLnBrk="1" latinLnBrk="0" hangingPunct="1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5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Segoe UI Light" panose="020B0502040204020203" pitchFamily="34" charset="0"/>
                        </a:rPr>
                        <a:t>I am a little busy, can I call you back!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8297622"/>
                  </a:ext>
                </a:extLst>
              </a:tr>
              <a:tr h="1091669">
                <a:tc>
                  <a:txBody>
                    <a:bodyPr/>
                    <a:lstStyle/>
                    <a:p>
                      <a:pPr marL="1508760" lvl="1" indent="-685800" algn="l" defTabSz="1645920" rtl="0" eaLnBrk="1" latinLnBrk="0" hangingPunct="1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5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Segoe UI Light" panose="020B0502040204020203" pitchFamily="34" charset="0"/>
                        </a:rPr>
                        <a:t>Why didn’t you pick up the phone?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3513930"/>
                  </a:ext>
                </a:extLst>
              </a:tr>
              <a:tr h="1091669">
                <a:tc>
                  <a:txBody>
                    <a:bodyPr/>
                    <a:lstStyle/>
                    <a:p>
                      <a:pPr marL="1508760" lvl="1" indent="-685800" algn="l" defTabSz="1645920" rtl="0" eaLnBrk="1" latinLnBrk="0" hangingPunct="1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5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Segoe UI Light" panose="020B0502040204020203" pitchFamily="34" charset="0"/>
                        </a:rPr>
                        <a:t>I can barely hear you.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8817629"/>
                  </a:ext>
                </a:extLst>
              </a:tr>
              <a:tr h="1091669">
                <a:tc>
                  <a:txBody>
                    <a:bodyPr/>
                    <a:lstStyle/>
                    <a:p>
                      <a:pPr marL="1508760" lvl="1" indent="-685800" algn="l" defTabSz="1645920" rtl="0" eaLnBrk="1" latinLnBrk="0" hangingPunct="1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5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Segoe UI Light" panose="020B0502040204020203" pitchFamily="34" charset="0"/>
                        </a:rPr>
                        <a:t>Who would you like to speak to?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699171"/>
                  </a:ext>
                </a:extLst>
              </a:tr>
              <a:tr h="1091669">
                <a:tc>
                  <a:txBody>
                    <a:bodyPr/>
                    <a:lstStyle/>
                    <a:p>
                      <a:pPr marL="1508760" lvl="1" indent="-685800" algn="l" defTabSz="1645920" rtl="0" eaLnBrk="1" latinLnBrk="0" hangingPunct="1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5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Segoe UI Light" panose="020B0502040204020203" pitchFamily="34" charset="0"/>
                        </a:rPr>
                        <a:t>What number did you dial?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2371466"/>
                  </a:ext>
                </a:extLst>
              </a:tr>
              <a:tr h="1091669">
                <a:tc>
                  <a:txBody>
                    <a:bodyPr/>
                    <a:lstStyle/>
                    <a:p>
                      <a:pPr marL="1508760" lvl="1" indent="-685800" algn="l" defTabSz="1645920" rtl="0" eaLnBrk="1" latinLnBrk="0" hangingPunct="1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5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Segoe UI Light" panose="020B0502040204020203" pitchFamily="34" charset="0"/>
                        </a:rPr>
                        <a:t>I just got a missed call from this number.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2872972"/>
                  </a:ext>
                </a:extLst>
              </a:tr>
              <a:tr h="1091669">
                <a:tc>
                  <a:txBody>
                    <a:bodyPr/>
                    <a:lstStyle/>
                    <a:p>
                      <a:pPr marL="1508760" lvl="1" indent="-685800" algn="l" defTabSz="1645920" rtl="0" eaLnBrk="1" latinLnBrk="0" hangingPunct="1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5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Segoe UI Light" panose="020B0502040204020203" pitchFamily="34" charset="0"/>
                        </a:rPr>
                        <a:t>Could I leave a msg him/her pleas!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198950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C1AF2AE-88B1-4936-515D-E7932C51B184}"/>
              </a:ext>
            </a:extLst>
          </p:cNvPr>
          <p:cNvSpPr txBox="1"/>
          <p:nvPr/>
        </p:nvSpPr>
        <p:spPr>
          <a:xfrm>
            <a:off x="825910" y="666628"/>
            <a:ext cx="15095703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r-PK" sz="11800" dirty="0">
                <a:solidFill>
                  <a:srgbClr val="002060"/>
                </a:solidFill>
                <a:ea typeface="Segoe UI Emoji" panose="020B0502040204020203" pitchFamily="34" charset="0"/>
                <a:cs typeface="Jameel Noori Nastaleeq" panose="02000503000000020004" pitchFamily="2" charset="-78"/>
              </a:rPr>
              <a:t>فون کال پر انگلش بولیں ان فقرات سے</a:t>
            </a:r>
            <a:endParaRPr lang="en-PK" sz="11800" dirty="0">
              <a:solidFill>
                <a:srgbClr val="002060"/>
              </a:solidFill>
              <a:ea typeface="Segoe UI Emoji" panose="020B0502040204020203" pitchFamily="34" charset="0"/>
              <a:cs typeface="Jameel Noori Nastaleeq" panose="02000503000000020004" pitchFamily="2" charset="-78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6904A68-7BB2-16BE-DC5C-894A57B0413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238600" y="134594"/>
            <a:ext cx="1061884" cy="111368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EAF5106-66BA-972E-B689-30271B340BB5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5575" y="164091"/>
            <a:ext cx="1061884" cy="111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448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1499</TotalTime>
  <Words>355</Words>
  <Application>Microsoft Office PowerPoint</Application>
  <PresentationFormat>Custom</PresentationFormat>
  <Paragraphs>48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ABC</dc:creator>
  <cp:lastModifiedBy>ABC</cp:lastModifiedBy>
  <cp:revision>28</cp:revision>
  <dcterms:created xsi:type="dcterms:W3CDTF">2023-02-15T11:45:18Z</dcterms:created>
  <dcterms:modified xsi:type="dcterms:W3CDTF">2023-03-14T09:46:18Z</dcterms:modified>
</cp:coreProperties>
</file>