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</p:sldIdLst>
  <p:sldSz cx="164592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9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788749"/>
            <a:ext cx="13990320" cy="10187093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5368695"/>
            <a:ext cx="12344400" cy="7064585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2267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8846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557867"/>
            <a:ext cx="3549015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557867"/>
            <a:ext cx="10441305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3261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377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7294888"/>
            <a:ext cx="14196060" cy="1217167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9581715"/>
            <a:ext cx="14196060" cy="64007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136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789333"/>
            <a:ext cx="699516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789333"/>
            <a:ext cx="699516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6175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557873"/>
            <a:ext cx="1419606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7172962"/>
            <a:ext cx="6963012" cy="351535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688320"/>
            <a:ext cx="6963012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7172962"/>
            <a:ext cx="6997304" cy="351535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688320"/>
            <a:ext cx="699730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5478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2467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9556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950720"/>
            <a:ext cx="5308520" cy="682752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4213020"/>
            <a:ext cx="8332470" cy="207941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778240"/>
            <a:ext cx="5308520" cy="16262775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450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950720"/>
            <a:ext cx="5308520" cy="682752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4213020"/>
            <a:ext cx="8332470" cy="207941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778240"/>
            <a:ext cx="5308520" cy="16262775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9147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557873"/>
            <a:ext cx="1419606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789333"/>
            <a:ext cx="1419606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7120433"/>
            <a:ext cx="370332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30BD-39DC-49F2-A8AB-612AC9809C32}" type="datetimeFigureOut">
              <a:rPr lang="en-PK" smtClean="0"/>
              <a:t>14/03/2023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7120433"/>
            <a:ext cx="555498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7120433"/>
            <a:ext cx="370332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455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268794" y="2865120"/>
            <a:ext cx="15921613" cy="26090880"/>
          </a:xfrm>
          <a:prstGeom prst="roundRect">
            <a:avLst>
              <a:gd name="adj" fmla="val 3982"/>
            </a:avLst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25298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7084283-1FD9-7B47-A5F7-E164ABD13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225645"/>
              </p:ext>
            </p:extLst>
          </p:nvPr>
        </p:nvGraphicFramePr>
        <p:xfrm>
          <a:off x="268791" y="2865118"/>
          <a:ext cx="15921613" cy="2609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1613">
                  <a:extLst>
                    <a:ext uri="{9D8B030D-6E8A-4147-A177-3AD203B41FA5}">
                      <a16:colId xmlns:a16="http://schemas.microsoft.com/office/drawing/2014/main" val="191703739"/>
                    </a:ext>
                  </a:extLst>
                </a:gridCol>
              </a:tblGrid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Hello?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776550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Hi, how can I help you?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894008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May I know who's calling, please?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522987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Can you hear me clearly?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446538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Sorry, wrong number.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113232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I'm calling regarding [issue/topic].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673921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I'll call you back in a few minutes.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581730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Who would you like to speak with?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673045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Can you please hold for a moment?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336131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Sorry, I can't talk right now.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451104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Can I take a message?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716277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Thanks for calling.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567595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I'm sorry, I didn't catch your name.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97086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How may I assist you?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197906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Could you please speak a bit louder?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48399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I need to schedule an appointment.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09561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Can you transfer me to [department]?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297622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Let me check and get back to you.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513930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Sorry, I didn't understand your question.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817629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May I have your contact information?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699171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I'm sorry, the line is breaking up.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371466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Thanks for letting me know.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872972"/>
                  </a:ext>
                </a:extLst>
              </a:tr>
              <a:tr h="1134386">
                <a:tc>
                  <a:txBody>
                    <a:bodyPr/>
                    <a:lstStyle/>
                    <a:p>
                      <a:pPr marL="1508760" lvl="1" indent="-685800" algn="l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+mn-lt"/>
                          <a:cs typeface="Segoe UI Light" panose="020B0502040204020203" pitchFamily="34" charset="0"/>
                        </a:rPr>
                        <a:t>Can you please repeat that?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9895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1AF2AE-88B1-4936-515D-E7932C51B184}"/>
              </a:ext>
            </a:extLst>
          </p:cNvPr>
          <p:cNvSpPr txBox="1"/>
          <p:nvPr/>
        </p:nvSpPr>
        <p:spPr>
          <a:xfrm>
            <a:off x="825910" y="666628"/>
            <a:ext cx="150957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11800" dirty="0">
                <a:solidFill>
                  <a:srgbClr val="002060"/>
                </a:solidFill>
                <a:ea typeface="Segoe UI Emoji" panose="020B0502040204020203" pitchFamily="34" charset="0"/>
                <a:cs typeface="Jameel Noori Nastaleeq" panose="02000503000000020004" pitchFamily="2" charset="-78"/>
              </a:rPr>
              <a:t>فون کال پر انگلش بولیں ان فقرات سے</a:t>
            </a:r>
            <a:endParaRPr lang="en-PK" sz="11800" dirty="0">
              <a:solidFill>
                <a:srgbClr val="002060"/>
              </a:solidFill>
              <a:ea typeface="Segoe UI Emoji" panose="020B0502040204020203" pitchFamily="34" charset="0"/>
              <a:cs typeface="Jameel Noori Nastaleeq" panose="02000503000000020004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904A68-7BB2-16BE-DC5C-894A57B0413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38600" y="134594"/>
            <a:ext cx="1061884" cy="11136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AF5106-66BA-972E-B689-30271B340B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575" y="164091"/>
            <a:ext cx="1061884" cy="111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8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268794" y="2865120"/>
            <a:ext cx="15921613" cy="26090880"/>
          </a:xfrm>
          <a:prstGeom prst="roundRect">
            <a:avLst>
              <a:gd name="adj" fmla="val 3982"/>
            </a:avLst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25298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7084283-1FD9-7B47-A5F7-E164ABD13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38337"/>
              </p:ext>
            </p:extLst>
          </p:nvPr>
        </p:nvGraphicFramePr>
        <p:xfrm>
          <a:off x="268791" y="2865118"/>
          <a:ext cx="15921613" cy="2609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1613">
                  <a:extLst>
                    <a:ext uri="{9D8B030D-6E8A-4147-A177-3AD203B41FA5}">
                      <a16:colId xmlns:a16="http://schemas.microsoft.com/office/drawing/2014/main" val="191703739"/>
                    </a:ext>
                  </a:extLst>
                </a:gridCol>
              </a:tblGrid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Ok, talk  to you later.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776550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Keep in touch.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894008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I have been trying to call you.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522987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I'm afraid I have to end this call now.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446538"/>
                  </a:ext>
                </a:extLst>
              </a:tr>
              <a:tr h="2074170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Sorry, we are experiencing some technical difficulties.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113232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Let me look into that for you.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673921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Could you please hold on for a moment?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581730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Thank you for your patience.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673045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I'll make sure to pass on your message.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336131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Sorry for any inconvenience caused.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451104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Can you please confirm your address?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716277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Sorry, that's not something I can help with.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567595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Can you hear me?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97086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He is not picking up my call.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197906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Sorry to keep you waiting.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48399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Call back again tomorrow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09561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I am a little busy, can I call you back!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297622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Why didn’t you pick up the phone?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513930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I can barely hear you.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817629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Who would you like to speak to?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699171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What number did you dial?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371466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I just got a missed call from this number.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872972"/>
                  </a:ext>
                </a:extLst>
              </a:tr>
              <a:tr h="1091669">
                <a:tc>
                  <a:txBody>
                    <a:bodyPr/>
                    <a:lstStyle/>
                    <a:p>
                      <a:pPr marL="1508760" lvl="1" indent="-685800" algn="l" defTabSz="1645920" rtl="0" eaLnBrk="1" latinLnBrk="0" hangingPunct="1">
                        <a:buClr>
                          <a:srgbClr val="C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5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egoe UI Light" panose="020B0502040204020203" pitchFamily="34" charset="0"/>
                        </a:rPr>
                        <a:t>Could I leave a msg him/her pleas!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9895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1AF2AE-88B1-4936-515D-E7932C51B184}"/>
              </a:ext>
            </a:extLst>
          </p:cNvPr>
          <p:cNvSpPr txBox="1"/>
          <p:nvPr/>
        </p:nvSpPr>
        <p:spPr>
          <a:xfrm>
            <a:off x="825910" y="666628"/>
            <a:ext cx="150957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11800" dirty="0">
                <a:solidFill>
                  <a:srgbClr val="002060"/>
                </a:solidFill>
                <a:ea typeface="Segoe UI Emoji" panose="020B0502040204020203" pitchFamily="34" charset="0"/>
                <a:cs typeface="Jameel Noori Nastaleeq" panose="02000503000000020004" pitchFamily="2" charset="-78"/>
              </a:rPr>
              <a:t>فون کال پر انگلش بولیں ان فقرات سے</a:t>
            </a:r>
            <a:endParaRPr lang="en-PK" sz="11800" dirty="0">
              <a:solidFill>
                <a:srgbClr val="002060"/>
              </a:solidFill>
              <a:ea typeface="Segoe UI Emoji" panose="020B0502040204020203" pitchFamily="34" charset="0"/>
              <a:cs typeface="Jameel Noori Nastaleeq" panose="02000503000000020004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904A68-7BB2-16BE-DC5C-894A57B0413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38600" y="134594"/>
            <a:ext cx="1061884" cy="11136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AF5106-66BA-972E-B689-30271B340B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575" y="164091"/>
            <a:ext cx="1061884" cy="111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4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1499</TotalTime>
  <Words>355</Words>
  <Application>Microsoft Office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28</cp:revision>
  <dcterms:created xsi:type="dcterms:W3CDTF">2023-02-15T11:45:18Z</dcterms:created>
  <dcterms:modified xsi:type="dcterms:W3CDTF">2023-03-14T09:46:18Z</dcterms:modified>
</cp:coreProperties>
</file>