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71" r:id="rId3"/>
    <p:sldId id="259" r:id="rId4"/>
    <p:sldId id="263" r:id="rId5"/>
    <p:sldId id="265" r:id="rId6"/>
    <p:sldId id="262" r:id="rId7"/>
    <p:sldId id="267" r:id="rId8"/>
    <p:sldId id="258" r:id="rId9"/>
    <p:sldId id="257" r:id="rId10"/>
    <p:sldId id="269" r:id="rId11"/>
    <p:sldId id="260" r:id="rId12"/>
    <p:sldId id="264" r:id="rId13"/>
    <p:sldId id="268" r:id="rId14"/>
    <p:sldId id="266" r:id="rId15"/>
    <p:sldId id="270" r:id="rId16"/>
    <p:sldId id="256" r:id="rId17"/>
  </p:sldIdLst>
  <p:sldSz cx="16459200" cy="2926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85" autoAdjust="0"/>
    <p:restoredTop sz="94660"/>
  </p:normalViewPr>
  <p:slideViewPr>
    <p:cSldViewPr snapToGrid="0">
      <p:cViewPr varScale="1">
        <p:scale>
          <a:sx n="16" d="100"/>
          <a:sy n="16" d="100"/>
        </p:scale>
        <p:origin x="29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4788749"/>
            <a:ext cx="13990320" cy="10187093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5368695"/>
            <a:ext cx="12344400" cy="7064585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15/02/2023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62267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15/02/2023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68846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557867"/>
            <a:ext cx="3549015" cy="24797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557867"/>
            <a:ext cx="10441305" cy="24797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15/02/2023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432616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15/02/2023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3778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7294888"/>
            <a:ext cx="14196060" cy="1217167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9581715"/>
            <a:ext cx="14196060" cy="64007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15/02/2023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1360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7789333"/>
            <a:ext cx="6995160" cy="18565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7789333"/>
            <a:ext cx="6995160" cy="185657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15/02/2023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6175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557873"/>
            <a:ext cx="14196060" cy="56557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7172962"/>
            <a:ext cx="6963012" cy="351535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10688320"/>
            <a:ext cx="6963012" cy="157209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7172962"/>
            <a:ext cx="6997304" cy="351535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10688320"/>
            <a:ext cx="6997304" cy="157209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15/02/2023</a:t>
            </a:fld>
            <a:endParaRPr lang="en-P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05478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15/02/2023</a:t>
            </a:fld>
            <a:endParaRPr lang="en-P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32467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15/02/2023</a:t>
            </a:fld>
            <a:endParaRPr lang="en-P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89556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950720"/>
            <a:ext cx="5308520" cy="682752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4213020"/>
            <a:ext cx="8332470" cy="20794133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778240"/>
            <a:ext cx="5308520" cy="16262775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15/02/2023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4500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950720"/>
            <a:ext cx="5308520" cy="682752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4213020"/>
            <a:ext cx="8332470" cy="20794133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778240"/>
            <a:ext cx="5308520" cy="16262775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30BD-39DC-49F2-A8AB-612AC9809C32}" type="datetimeFigureOut">
              <a:rPr lang="en-PK" smtClean="0"/>
              <a:t>15/02/2023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91471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557873"/>
            <a:ext cx="14196060" cy="56557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7789333"/>
            <a:ext cx="14196060" cy="18565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7120433"/>
            <a:ext cx="370332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630BD-39DC-49F2-A8AB-612AC9809C32}" type="datetimeFigureOut">
              <a:rPr lang="en-PK" smtClean="0"/>
              <a:t>15/02/2023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7120433"/>
            <a:ext cx="555498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7120433"/>
            <a:ext cx="3703320" cy="15578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E37D8-08AB-48A4-B3EA-AE34640CA837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4558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Excuse me!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you understand me?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There is something wrong with his brain.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 are my responsibility.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As you please.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Well done, dear!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Where are you?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can I go to the town center?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has a nasal accent.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Can I ask you something?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at home.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 soil of that place is fertile.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Who is your favorite teacher?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old are you?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decline!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Hurry up! otherwise, you will miss the train.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missed my school bus.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Can I help you?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don’t need your advice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 holidays will begin on 10th May.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will come again.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you know what I mean?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apologize for being late.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My room is on the second floor.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Will you please help me with this?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 are wasting my time.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have a house to live in.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Thank you for the advice.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Come on!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don’t eat nonveg on Tuesday.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By whom is he being treated.</a:t>
            </a:r>
          </a:p>
        </p:txBody>
      </p:sp>
    </p:spTree>
    <p:extLst>
      <p:ext uri="{BB962C8B-B14F-4D97-AF65-F5344CB8AC3E}">
        <p14:creationId xmlns:p14="http://schemas.microsoft.com/office/powerpoint/2010/main" val="3436385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I’ve been busy.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Thanks a lot.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really appreciate it.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Would you like a drink?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do you feel about…?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returning your call.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Can you tell me…?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Would you happen to know…?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have no idea/clue.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not really sure.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That’s OK.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am not accepting anything else at this time.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not ready yet.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I’ll pay.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don’t want that.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How’s work going?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Don’t take it personally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 was the least I could do.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You’re the light of my life.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not sure.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I’ll take it.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don’t want to bother 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Hurry!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Don’t worry.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No problem.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You’re everything to 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sorry, we’re sold out.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I’ll take you to the bus stop.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feel good.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am dog tired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Everyone knows it.</a:t>
            </a:r>
          </a:p>
        </p:txBody>
      </p:sp>
    </p:spTree>
    <p:extLst>
      <p:ext uri="{BB962C8B-B14F-4D97-AF65-F5344CB8AC3E}">
        <p14:creationId xmlns:p14="http://schemas.microsoft.com/office/powerpoint/2010/main" val="1470668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God bless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 not understand.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Whatever he says is not true.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you speak English?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Don’t be so childish.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sorry!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don’t have a single paisa.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Read the sentences carefully.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That’s so kind of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Good heavens!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It’s none of your business.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beg your pardon.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It’s all yours.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disgraceful!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at the office.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had no money.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His words have weight.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Would you please speak slowly?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Wonderful!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are you doing?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Rod is the logic of fools.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 crease is formed on the cloth.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Call me any day.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shall reach by 5.30 train.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are you doing today?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Go up!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It’s very thoughtful of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 temperature will come down tomorrow.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don’t know.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No, I don’t want it.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But he did not budge an inch.</a:t>
            </a:r>
          </a:p>
        </p:txBody>
      </p:sp>
    </p:spTree>
    <p:extLst>
      <p:ext uri="{BB962C8B-B14F-4D97-AF65-F5344CB8AC3E}">
        <p14:creationId xmlns:p14="http://schemas.microsoft.com/office/powerpoint/2010/main" val="3675447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much do I owe you?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It’s ok for him, isn’t it?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am busy.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This work is not suitable for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They like each other.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 house was decorated.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Try to open this door.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Not yet.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love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She/He was tired of running about.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sleeps in the afternoon.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can’t wait any longer.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Slow down!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Try a little self-control./Be calm.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love to play video games.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Nice to meet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good.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 train came on time.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Talk to you tomorrow.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could see through the matter.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Are you fooling me?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Glad/Nice to meet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Hurry up!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Is everything ok?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time does the next train leave?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is still not well.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are you up to?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would love to.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Fetch water from the well.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can I help you?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are your hobbies?</a:t>
            </a:r>
          </a:p>
        </p:txBody>
      </p:sp>
    </p:spTree>
    <p:extLst>
      <p:ext uri="{BB962C8B-B14F-4D97-AF65-F5344CB8AC3E}">
        <p14:creationId xmlns:p14="http://schemas.microsoft.com/office/powerpoint/2010/main" val="2508485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Where is your office?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You’re driving too fast.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Have a good weekend.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said many things to him.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Stop crying.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When is the train leaving?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It’s on the tip of my tongue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don’t like tall talks.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have completed my homework.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Are you coming with me?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on a diet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tells a lie.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Who is your class teacher?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By God’s Grace!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Let’s do it.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 will not be able to deal with him.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will not refrain from speaking.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as I say.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is your job?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My mind is reeling.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Did you get my point?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Where do you live?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have a lot to talk about.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Let’s celebrate!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How’s it going?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have you been?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How’s your family?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What’s up?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What’s new?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Pretty good.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Can’t complain.</a:t>
            </a:r>
          </a:p>
        </p:txBody>
      </p:sp>
    </p:spTree>
    <p:extLst>
      <p:ext uri="{BB962C8B-B14F-4D97-AF65-F5344CB8AC3E}">
        <p14:creationId xmlns:p14="http://schemas.microsoft.com/office/powerpoint/2010/main" val="1013327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How do you feel?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am very strict on this matter.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read books.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just made it.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Give me a day.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do you like the most?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am busy at the moment.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agree.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 has to be done.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is your favorite subject?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can’t wait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All my calculations went wrong.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Girls do not want to stay in the gum.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Be quiet!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Come with me!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scored a goal in the match.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 sun rises from the east.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Be careful!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Shut up!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Go if you can.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Drive carefully.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Forgive me!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God bless you!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 time has come.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not disturb!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Come what may!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Is all good?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crushed/dashed my hopes.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Please give me your hand.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Get Off!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was your weekend?</a:t>
            </a:r>
          </a:p>
        </p:txBody>
      </p:sp>
    </p:spTree>
    <p:extLst>
      <p:ext uri="{BB962C8B-B14F-4D97-AF65-F5344CB8AC3E}">
        <p14:creationId xmlns:p14="http://schemas.microsoft.com/office/powerpoint/2010/main" val="3293756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divorced.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adore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thirsty.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an American.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get off of work at 6.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am starving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Everything is ready.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single.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miss your laugh.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very busy. I don’t have time now.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cleaning my room.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have a headache.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can’t complain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From time to time.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I’d like you to meet…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What’s up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not married.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I’ll come back later.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don’t want it.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 are you?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Chicago is very different from Boston.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planning to…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 occupy my thoughts.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 cost me a fortune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cold.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hope you and your wife have a nice trip.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couldn’t agree more.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Good idea.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 was nice chatting with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are you up to these days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not busy.</a:t>
            </a:r>
          </a:p>
        </p:txBody>
      </p:sp>
    </p:spTree>
    <p:extLst>
      <p:ext uri="{BB962C8B-B14F-4D97-AF65-F5344CB8AC3E}">
        <p14:creationId xmlns:p14="http://schemas.microsoft.com/office/powerpoint/2010/main" val="1167606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Go down!</a:t>
            </a:r>
          </a:p>
          <a:p>
            <a:pPr algn="ctr"/>
            <a:r>
              <a:rPr lang="en-US" sz="5400" dirty="0"/>
              <a:t>It doesn’t matter.</a:t>
            </a:r>
          </a:p>
          <a:p>
            <a:pPr algn="ctr"/>
            <a:r>
              <a:rPr lang="en-US" sz="5400" dirty="0"/>
              <a:t>Plucking flowers is prohibited.</a:t>
            </a:r>
          </a:p>
          <a:p>
            <a:pPr algn="ctr"/>
            <a:r>
              <a:rPr lang="en-US" sz="5400" dirty="0"/>
              <a:t>We both like each other.</a:t>
            </a:r>
          </a:p>
          <a:p>
            <a:pPr algn="ctr"/>
            <a:r>
              <a:rPr lang="en-US" sz="5400" dirty="0"/>
              <a:t>What’s your phone number?</a:t>
            </a:r>
          </a:p>
          <a:p>
            <a:pPr algn="ctr"/>
            <a:r>
              <a:rPr lang="en-US" sz="5400" dirty="0"/>
              <a:t>A set of books is on the table.</a:t>
            </a:r>
          </a:p>
          <a:p>
            <a:pPr algn="ctr"/>
            <a:r>
              <a:rPr lang="en-US" sz="5400" dirty="0"/>
              <a:t>May God bless you!</a:t>
            </a:r>
          </a:p>
          <a:p>
            <a:pPr algn="ctr"/>
            <a:r>
              <a:rPr lang="en-US" sz="5400" dirty="0"/>
              <a:t>This is not fair.</a:t>
            </a:r>
          </a:p>
          <a:p>
            <a:pPr algn="ctr"/>
            <a:r>
              <a:rPr lang="en-US" sz="5400" dirty="0"/>
              <a:t>I hate you!</a:t>
            </a:r>
          </a:p>
          <a:p>
            <a:pPr algn="ctr"/>
            <a:r>
              <a:rPr lang="en-US" sz="5400" dirty="0"/>
              <a:t>It’s for the best.</a:t>
            </a:r>
          </a:p>
          <a:p>
            <a:pPr algn="ctr"/>
            <a:r>
              <a:rPr lang="en-US" sz="5400" dirty="0"/>
              <a:t>I talked with him.</a:t>
            </a:r>
          </a:p>
          <a:p>
            <a:pPr algn="ctr"/>
            <a:r>
              <a:rPr lang="en-US" sz="5400" dirty="0"/>
              <a:t>What is your contact number?</a:t>
            </a:r>
          </a:p>
          <a:p>
            <a:pPr algn="ctr"/>
            <a:r>
              <a:rPr lang="en-US" sz="5400" dirty="0"/>
              <a:t>What do you want to do?</a:t>
            </a:r>
          </a:p>
          <a:p>
            <a:pPr algn="ctr"/>
            <a:r>
              <a:rPr lang="en-US" sz="5400" dirty="0"/>
              <a:t>Are you there?</a:t>
            </a:r>
          </a:p>
          <a:p>
            <a:pPr algn="ctr"/>
            <a:r>
              <a:rPr lang="en-US" sz="5400" dirty="0"/>
              <a:t>Write with an improved hand.</a:t>
            </a:r>
          </a:p>
          <a:p>
            <a:pPr algn="ctr"/>
            <a:r>
              <a:rPr lang="en-US" sz="5400" dirty="0"/>
              <a:t>What would you like to have?</a:t>
            </a:r>
          </a:p>
          <a:p>
            <a:pPr algn="ctr"/>
            <a:r>
              <a:rPr lang="en-US" sz="5400" dirty="0"/>
              <a:t>Forget it</a:t>
            </a:r>
          </a:p>
          <a:p>
            <a:pPr algn="ctr"/>
            <a:r>
              <a:rPr lang="en-US" sz="5400" dirty="0"/>
              <a:t>Who will co-operate with you?</a:t>
            </a:r>
          </a:p>
          <a:p>
            <a:pPr algn="ctr"/>
            <a:r>
              <a:rPr lang="en-US" sz="5400" dirty="0"/>
              <a:t>It was nice to talk with you.</a:t>
            </a:r>
          </a:p>
          <a:p>
            <a:pPr algn="ctr"/>
            <a:r>
              <a:rPr lang="en-US" sz="5400" dirty="0"/>
              <a:t>Can you please repeat that?</a:t>
            </a:r>
          </a:p>
          <a:p>
            <a:pPr algn="ctr"/>
            <a:r>
              <a:rPr lang="en-US" sz="5400" dirty="0"/>
              <a:t>As soon as possible!</a:t>
            </a:r>
          </a:p>
          <a:p>
            <a:pPr algn="ctr"/>
            <a:r>
              <a:rPr lang="en-US" sz="5400" dirty="0"/>
              <a:t>You are a glutton.</a:t>
            </a:r>
          </a:p>
          <a:p>
            <a:pPr algn="ctr"/>
            <a:r>
              <a:rPr lang="en-US" sz="5400" dirty="0"/>
              <a:t>When will you reach?</a:t>
            </a:r>
          </a:p>
          <a:p>
            <a:pPr algn="ctr"/>
            <a:r>
              <a:rPr lang="en-US" sz="5400" dirty="0"/>
              <a:t>Call me back.</a:t>
            </a:r>
          </a:p>
          <a:p>
            <a:pPr algn="ctr"/>
            <a:r>
              <a:rPr lang="en-US" sz="5400" dirty="0"/>
              <a:t>The terms were finalized.</a:t>
            </a:r>
          </a:p>
          <a:p>
            <a:pPr algn="ctr"/>
            <a:r>
              <a:rPr lang="en-US" sz="5400" dirty="0"/>
              <a:t>Improve your handwriting.</a:t>
            </a:r>
          </a:p>
          <a:p>
            <a:pPr algn="ctr"/>
            <a:r>
              <a:rPr lang="en-US" sz="5400" dirty="0"/>
              <a:t>What’s your name?</a:t>
            </a:r>
          </a:p>
          <a:p>
            <a:pPr algn="ctr"/>
            <a:r>
              <a:rPr lang="en-US" sz="5400" dirty="0"/>
              <a:t>See you!</a:t>
            </a:r>
          </a:p>
          <a:p>
            <a:pPr algn="ctr"/>
            <a:r>
              <a:rPr lang="en-US" sz="5400" dirty="0"/>
              <a:t>The matter is clear.</a:t>
            </a:r>
          </a:p>
          <a:p>
            <a:pPr algn="ctr"/>
            <a:r>
              <a:rPr lang="en-US" sz="5400" dirty="0"/>
              <a:t>I appreciate it.</a:t>
            </a:r>
          </a:p>
          <a:p>
            <a:pPr algn="ctr"/>
            <a:r>
              <a:rPr lang="en-US" sz="5400" dirty="0"/>
              <a:t>What did you say?</a:t>
            </a:r>
          </a:p>
        </p:txBody>
      </p:sp>
    </p:spTree>
    <p:extLst>
      <p:ext uri="{BB962C8B-B14F-4D97-AF65-F5344CB8AC3E}">
        <p14:creationId xmlns:p14="http://schemas.microsoft.com/office/powerpoint/2010/main" val="1862021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I’ll call you when I leave.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don’t understand.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are you doing today?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Can you translate this for me?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No, thanks. I’m OK.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 are my reason for living.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Long time no see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coming to pick you up.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know.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ate already.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 likes it very much.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Is it in fact the case that…?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 inspire 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Thank you so much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going to leave.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like her.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can’t hear 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Help!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Don’t you think that…?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feel sad without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That is dirt cheap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good, and you?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lost my watch.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don’t know how to use it.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He’s coming soon.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you know/see what I mean?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appreciate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That’s a good one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 happy.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love 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 don’t like him.</a:t>
            </a:r>
          </a:p>
        </p:txBody>
      </p:sp>
    </p:spTree>
    <p:extLst>
      <p:ext uri="{BB962C8B-B14F-4D97-AF65-F5344CB8AC3E}">
        <p14:creationId xmlns:p14="http://schemas.microsoft.com/office/powerpoint/2010/main" val="2309788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This doesn’t behoove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do you want from me?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Come with 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have to leave early today.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had a narrow escape.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are your likes and dislikes?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are you talking about?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Join 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have no alternative.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feel much better.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I have to?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 examination is on my head.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Enjoy yourself!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Didn’t you go to the cinema yesterday?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May you succeed/May you be successful.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It’s my pleasure.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Please come as soon as possible.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became bankrupt.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will try my level best.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nonsense!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Don’t be ridiculous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Every moment weighed heavily on him.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did not understand.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Where are you from?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got it.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wish you well!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Everything is fine.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Are you kidding?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Good morning!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dropped in casually.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Daily exercise makes you fit and healthy.</a:t>
            </a:r>
          </a:p>
        </p:txBody>
      </p:sp>
    </p:spTree>
    <p:extLst>
      <p:ext uri="{BB962C8B-B14F-4D97-AF65-F5344CB8AC3E}">
        <p14:creationId xmlns:p14="http://schemas.microsoft.com/office/powerpoint/2010/main" val="2839311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do you need?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His luck took a turn.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Get ready to go to school.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Could you help me?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just made it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My watch is out of order.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are you?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Are you done?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All worship the rising sun.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Stop making so much noise.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don’t have time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These two are more or less alike.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She wakes early in the morning.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admire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Are you married all?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is done is done.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Please say something.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don’t have time.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Good afternoon!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Whom do you suspect?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We cook everyday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Absolutely not.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Give me a hand.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has a mild fever.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Hope to see you next time.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good at my work.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 not mean it.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did as I was told.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 are getting late for school.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on a diet.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Thank you very much.</a:t>
            </a:r>
          </a:p>
        </p:txBody>
      </p:sp>
    </p:spTree>
    <p:extLst>
      <p:ext uri="{BB962C8B-B14F-4D97-AF65-F5344CB8AC3E}">
        <p14:creationId xmlns:p14="http://schemas.microsoft.com/office/powerpoint/2010/main" val="3106519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apologize.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 has rained excessively today.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Could you give me some money?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What’s the weather like?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 are going too fast.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It’s a good beginning.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This is your updated version.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much is it?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Any day will do.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is serving his own ends.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feel sad about your loss.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Oh, I am sorry. I have got a bit late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Of Course!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Just shut up for a minute!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 err="1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He/She</a:t>
            </a: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 abused 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Will you now beat him to death?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Where did you get it?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Speak what is true.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 not want to know anything.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come!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long will you stay?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Please credit this amount to my account.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Talk to you later.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Rest assured.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cannot agree with your opinions.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 have bought me to shame.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Well done! Keep it up!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Anything else?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Stop making such a noise!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Walk carefully.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Go slow from the crowd.</a:t>
            </a:r>
          </a:p>
        </p:txBody>
      </p:sp>
    </p:spTree>
    <p:extLst>
      <p:ext uri="{BB962C8B-B14F-4D97-AF65-F5344CB8AC3E}">
        <p14:creationId xmlns:p14="http://schemas.microsoft.com/office/powerpoint/2010/main" val="919754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Are you joining us?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Cheer up!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 really takes time.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 is a matter of sorrow.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Why are you late?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Slow down your car.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sorry.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 is fit for marriage.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Did you get it?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can’t believe it.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 have no match.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is happening here?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knew it.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Kneel and give thanks to God.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do you mean?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sorry I can’t assist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See you next time!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Don’t involve me in this matter.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you agree with me?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What’s your e-mail address?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Good night!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That/He is against 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Have a nice day.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am tired.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Believe 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 should eat a little less.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on my way.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See you next time.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Have a good time.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has a bad headache.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 was nice meeting you.</a:t>
            </a:r>
          </a:p>
        </p:txBody>
      </p:sp>
    </p:spTree>
    <p:extLst>
      <p:ext uri="{BB962C8B-B14F-4D97-AF65-F5344CB8AC3E}">
        <p14:creationId xmlns:p14="http://schemas.microsoft.com/office/powerpoint/2010/main" val="328990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will move heaven and earth.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Come quickly.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don’t agree.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do you want?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Please write down this address.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Stop kidding.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Are you sure?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No, I don’t want.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 is a strange thing.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Could you show me your answer sheet?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I’m sorry to interrupt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Allow me!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Will you go there or shall I?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made it.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can I go to the city?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me a favor?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like fairly hot tea.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Is everything alright?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Can you turn the volume up?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do you think?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did you succeed in?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Where are you going?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don’t need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Your name is on the list.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Happy birthday!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Not the least!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is going on?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 advantages of this are many.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am sorry.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 lovely day, isn’t it?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Let us see where he stands.</a:t>
            </a:r>
          </a:p>
        </p:txBody>
      </p:sp>
    </p:spTree>
    <p:extLst>
      <p:ext uri="{BB962C8B-B14F-4D97-AF65-F5344CB8AC3E}">
        <p14:creationId xmlns:p14="http://schemas.microsoft.com/office/powerpoint/2010/main" val="952973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Please help yourself.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Doesn’t matter.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It’s up to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Put the books in order.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will call you later.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decline that.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Come what may, I will not talk to him.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The examination will start on Monday.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Thank you for inviting us.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disgusting!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Are you coming?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India must stop being the follower.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Could you stay away from my stuff?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Yes, by all means.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have no idea.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Have you wound the watch.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am feeling tired today.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Sorry for the inconvenience.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dare you?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Let’s catch up!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Why are you upset?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Good day to you, Sir!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Follow me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You turn.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owes the shopkeeper fifty rupees.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a bother!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me a favor.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We will break but not bend.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Get out of my sight.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Have a good trip.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Rest assured!</a:t>
            </a:r>
          </a:p>
        </p:txBody>
      </p:sp>
    </p:spTree>
    <p:extLst>
      <p:ext uri="{BB962C8B-B14F-4D97-AF65-F5344CB8AC3E}">
        <p14:creationId xmlns:p14="http://schemas.microsoft.com/office/powerpoint/2010/main" val="3737719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74BE5BD-B4D2-98CE-58DC-547ACA9FD0B9}"/>
              </a:ext>
            </a:extLst>
          </p:cNvPr>
          <p:cNvSpPr/>
          <p:nvPr/>
        </p:nvSpPr>
        <p:spPr>
          <a:xfrm>
            <a:off x="502920" y="2621280"/>
            <a:ext cx="15453360" cy="26090880"/>
          </a:xfrm>
          <a:prstGeom prst="roundRect">
            <a:avLst>
              <a:gd name="adj" fmla="val 7497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7BC18A-D0BB-74AC-9A47-B6BEEA4C2132}"/>
              </a:ext>
            </a:extLst>
          </p:cNvPr>
          <p:cNvSpPr/>
          <p:nvPr/>
        </p:nvSpPr>
        <p:spPr>
          <a:xfrm>
            <a:off x="3319264" y="13131062"/>
            <a:ext cx="9820672" cy="2998676"/>
          </a:xfrm>
          <a:prstGeom prst="rect">
            <a:avLst/>
          </a:prstGeom>
          <a:blipFill dpi="0" rotWithShape="1">
            <a:blip r:embed="rId2">
              <a:alphaModFix amt="11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7FEBB-8362-4993-875A-A695B8B70B04}"/>
              </a:ext>
            </a:extLst>
          </p:cNvPr>
          <p:cNvSpPr txBox="1"/>
          <p:nvPr/>
        </p:nvSpPr>
        <p:spPr>
          <a:xfrm>
            <a:off x="0" y="332512"/>
            <a:ext cx="16459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1000</a:t>
            </a:r>
            <a:r>
              <a:rPr lang="en-US" sz="115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US" sz="11500" b="1" dirty="0">
                <a:solidFill>
                  <a:srgbClr val="009900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English Sentences</a:t>
            </a:r>
            <a:endParaRPr lang="en-PK" sz="11500" b="1" dirty="0">
              <a:solidFill>
                <a:srgbClr val="009900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96E395-0263-FDEC-9FA7-A7888881A06E}"/>
              </a:ext>
            </a:extLst>
          </p:cNvPr>
          <p:cNvSpPr txBox="1"/>
          <p:nvPr/>
        </p:nvSpPr>
        <p:spPr>
          <a:xfrm>
            <a:off x="502920" y="2804160"/>
            <a:ext cx="15453360" cy="26684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Be calm!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much is that?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can I do for you?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hope you understand.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you have some money?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What’s the time by your watch?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wish you a happy married life.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you need anything?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don’t know telling a lie.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invited him to tea.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Many happy returns of the day.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Don’t worry!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How are things going?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do we call this in English?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This is not a joke.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hope so.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don’t want to.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Which date falls on Sunday.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am very pleased to meet you.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Watch out!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 you want to join me?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One has to pass the time anyhow.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I will catch you soon.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Don’t move!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Don’t do this.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We do not travel first class.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Please be seated.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Let it be!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Allow me to introduce myself.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He looks rather nervous.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PK" altLang="en-PK" sz="5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ea typeface="Open Sans" panose="020B0606030504020204" pitchFamily="34" charset="0"/>
                <a:cs typeface="Open Sans" panose="020B0606030504020204" pitchFamily="34" charset="0"/>
              </a:rPr>
              <a:t>What is your problem?</a:t>
            </a:r>
          </a:p>
        </p:txBody>
      </p:sp>
    </p:spTree>
    <p:extLst>
      <p:ext uri="{BB962C8B-B14F-4D97-AF65-F5344CB8AC3E}">
        <p14:creationId xmlns:p14="http://schemas.microsoft.com/office/powerpoint/2010/main" val="368856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152</TotalTime>
  <Words>2693</Words>
  <Application>Microsoft Office PowerPoint</Application>
  <PresentationFormat>Custom</PresentationFormat>
  <Paragraphs>512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Ebrima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ABC</cp:lastModifiedBy>
  <cp:revision>14</cp:revision>
  <dcterms:created xsi:type="dcterms:W3CDTF">2023-02-15T11:45:18Z</dcterms:created>
  <dcterms:modified xsi:type="dcterms:W3CDTF">2023-02-15T14:17:28Z</dcterms:modified>
</cp:coreProperties>
</file>